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UMA BÊNÇÃO ANTIGA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BÊNÇÃO ANTIGA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AE46293-5B06-4040-8EDB-33E9C7925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tua vida, amigo, </a:t>
            </a:r>
          </a:p>
          <a:p>
            <a:r>
              <a:rPr lang="pt-BR" dirty="0"/>
              <a:t>Seja sempre para o melhor. </a:t>
            </a:r>
          </a:p>
          <a:p>
            <a:r>
              <a:rPr lang="pt-BR" dirty="0"/>
              <a:t>Que o Sol aqueça o teu viver, </a:t>
            </a:r>
          </a:p>
          <a:p>
            <a:r>
              <a:rPr lang="pt-BR" dirty="0"/>
              <a:t>Que a chuva caia, </a:t>
            </a:r>
          </a:p>
          <a:p>
            <a:r>
              <a:rPr lang="pt-BR" dirty="0"/>
              <a:t>suave, no teu lar. </a:t>
            </a:r>
          </a:p>
        </p:txBody>
      </p:sp>
    </p:spTree>
    <p:extLst>
      <p:ext uri="{BB962C8B-B14F-4D97-AF65-F5344CB8AC3E}">
        <p14:creationId xmlns:p14="http://schemas.microsoft.com/office/powerpoint/2010/main" val="294242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BÊNÇÃO ANTIGA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9A7528-591A-4C9B-B5D0-543EAB0242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até nos encontrarmos </a:t>
            </a:r>
          </a:p>
          <a:p>
            <a:r>
              <a:rPr lang="pt-BR" dirty="0"/>
              <a:t>Outra vez, que Deus, </a:t>
            </a:r>
          </a:p>
          <a:p>
            <a:r>
              <a:rPr lang="pt-BR" dirty="0"/>
              <a:t>Que Deus te segure </a:t>
            </a:r>
          </a:p>
          <a:p>
            <a:r>
              <a:rPr lang="pt-BR" dirty="0"/>
              <a:t>nas Suas mãos. </a:t>
            </a:r>
          </a:p>
        </p:txBody>
      </p:sp>
    </p:spTree>
    <p:extLst>
      <p:ext uri="{BB962C8B-B14F-4D97-AF65-F5344CB8AC3E}">
        <p14:creationId xmlns:p14="http://schemas.microsoft.com/office/powerpoint/2010/main" val="183570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BÊNÇÃO ANTIGA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FCFFB79-BDD5-4E01-98CD-033639FE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 o Senhor te </a:t>
            </a:r>
          </a:p>
          <a:p>
            <a:r>
              <a:rPr lang="pt-BR" dirty="0"/>
              <a:t>abençoe e guarde, </a:t>
            </a:r>
          </a:p>
          <a:p>
            <a:r>
              <a:rPr lang="pt-BR" dirty="0"/>
              <a:t>Que o Senhor sobre </a:t>
            </a:r>
          </a:p>
          <a:p>
            <a:r>
              <a:rPr lang="pt-BR" dirty="0"/>
              <a:t>ti levante o rosto </a:t>
            </a:r>
          </a:p>
          <a:p>
            <a:r>
              <a:rPr lang="pt-BR" dirty="0"/>
              <a:t>E te dê paz. </a:t>
            </a:r>
          </a:p>
        </p:txBody>
      </p:sp>
    </p:spTree>
    <p:extLst>
      <p:ext uri="{BB962C8B-B14F-4D97-AF65-F5344CB8AC3E}">
        <p14:creationId xmlns:p14="http://schemas.microsoft.com/office/powerpoint/2010/main" val="405666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31</Words>
  <Application>Microsoft Office PowerPoint</Application>
  <PresentationFormat>Apresentação na tela (16:9)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UMA BÊNÇÃO ANTIGA</vt:lpstr>
      <vt:lpstr>UMA BÊNÇÃO ANTIGA</vt:lpstr>
      <vt:lpstr>UMA BÊNÇÃO ANTIGA</vt:lpstr>
      <vt:lpstr>UMA BÊNÇÃO ANTIGA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2019-06-12T23:07:45Z</dcterms:modified>
</cp:coreProperties>
</file>